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41E3C30-5AF0-4D9D-B47B-7644E541DFD3}" type="datetimeFigureOut">
              <a:rPr lang="nl-NL" smtClean="0"/>
              <a:t>12-6-2014</a:t>
            </a:fld>
            <a:endParaRPr lang="nl-N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496377D-58F6-4BCE-BF17-957D29CC41C1}" type="slidenum">
              <a:rPr lang="nl-NL" smtClean="0"/>
              <a:t>‹nr.›</a:t>
            </a:fld>
            <a:endParaRPr lang="nl-N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3C30-5AF0-4D9D-B47B-7644E541DFD3}" type="datetimeFigureOut">
              <a:rPr lang="nl-NL" smtClean="0"/>
              <a:t>12-6-2014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377D-58F6-4BCE-BF17-957D29CC41C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3C30-5AF0-4D9D-B47B-7644E541DFD3}" type="datetimeFigureOut">
              <a:rPr lang="nl-NL" smtClean="0"/>
              <a:t>12-6-2014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377D-58F6-4BCE-BF17-957D29CC41C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3C30-5AF0-4D9D-B47B-7644E541DFD3}" type="datetimeFigureOut">
              <a:rPr lang="nl-NL" smtClean="0"/>
              <a:t>12-6-2014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377D-58F6-4BCE-BF17-957D29CC41C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3C30-5AF0-4D9D-B47B-7644E541DFD3}" type="datetimeFigureOut">
              <a:rPr lang="nl-NL" smtClean="0"/>
              <a:t>12-6-2014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377D-58F6-4BCE-BF17-957D29CC41C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3C30-5AF0-4D9D-B47B-7644E541DFD3}" type="datetimeFigureOut">
              <a:rPr lang="nl-NL" smtClean="0"/>
              <a:t>12-6-2014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377D-58F6-4BCE-BF17-957D29CC41C1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3C30-5AF0-4D9D-B47B-7644E541DFD3}" type="datetimeFigureOut">
              <a:rPr lang="nl-NL" smtClean="0"/>
              <a:t>12-6-2014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377D-58F6-4BCE-BF17-957D29CC41C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3C30-5AF0-4D9D-B47B-7644E541DFD3}" type="datetimeFigureOut">
              <a:rPr lang="nl-NL" smtClean="0"/>
              <a:t>12-6-2014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377D-58F6-4BCE-BF17-957D29CC41C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3C30-5AF0-4D9D-B47B-7644E541DFD3}" type="datetimeFigureOut">
              <a:rPr lang="nl-NL" smtClean="0"/>
              <a:t>12-6-2014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377D-58F6-4BCE-BF17-957D29CC41C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3C30-5AF0-4D9D-B47B-7644E541DFD3}" type="datetimeFigureOut">
              <a:rPr lang="nl-NL" smtClean="0"/>
              <a:t>12-6-2014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377D-58F6-4BCE-BF17-957D29CC41C1}" type="slidenum">
              <a:rPr lang="nl-NL" smtClean="0"/>
              <a:t>‹nr.›</a:t>
            </a:fld>
            <a:endParaRPr lang="nl-N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3C30-5AF0-4D9D-B47B-7644E541DFD3}" type="datetimeFigureOut">
              <a:rPr lang="nl-NL" smtClean="0"/>
              <a:t>12-6-2014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377D-58F6-4BCE-BF17-957D29CC41C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41E3C30-5AF0-4D9D-B47B-7644E541DFD3}" type="datetimeFigureOut">
              <a:rPr lang="nl-NL" smtClean="0"/>
              <a:t>12-6-2014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496377D-58F6-4BCE-BF17-957D29CC41C1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 smtClean="0"/>
              <a:t>Economic</a:t>
            </a:r>
            <a:r>
              <a:rPr lang="nl-NL" dirty="0" smtClean="0"/>
              <a:t> crisis </a:t>
            </a:r>
            <a:r>
              <a:rPr lang="nl-NL" dirty="0" err="1" smtClean="0"/>
              <a:t>and</a:t>
            </a:r>
            <a:r>
              <a:rPr lang="nl-NL" dirty="0" smtClean="0"/>
              <a:t> the </a:t>
            </a:r>
            <a:r>
              <a:rPr lang="nl-NL" dirty="0" err="1" smtClean="0"/>
              <a:t>religions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149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 smtClean="0"/>
              <a:t>Economic</a:t>
            </a:r>
            <a:r>
              <a:rPr lang="nl-NL" dirty="0" smtClean="0"/>
              <a:t> crisis </a:t>
            </a:r>
            <a:r>
              <a:rPr lang="nl-NL" dirty="0" err="1" smtClean="0"/>
              <a:t>and</a:t>
            </a:r>
            <a:r>
              <a:rPr lang="nl-NL" dirty="0" smtClean="0"/>
              <a:t> the </a:t>
            </a:r>
            <a:r>
              <a:rPr lang="nl-NL" dirty="0" err="1" smtClean="0"/>
              <a:t>religions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4078360"/>
            <a:ext cx="1885950" cy="2428875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60" y="2132855"/>
            <a:ext cx="3791932" cy="315994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3417" y="1844824"/>
            <a:ext cx="2962615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0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 smtClean="0"/>
              <a:t>Economic</a:t>
            </a:r>
            <a:r>
              <a:rPr lang="nl-NL" dirty="0" smtClean="0"/>
              <a:t> crisis </a:t>
            </a:r>
            <a:r>
              <a:rPr lang="nl-NL" dirty="0" err="1" smtClean="0"/>
              <a:t>and</a:t>
            </a:r>
            <a:r>
              <a:rPr lang="nl-NL" dirty="0" smtClean="0"/>
              <a:t> the </a:t>
            </a:r>
            <a:r>
              <a:rPr lang="nl-NL" dirty="0" err="1" smtClean="0"/>
              <a:t>religions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170" y="2708920"/>
            <a:ext cx="3990975" cy="2771775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145" y="5008612"/>
            <a:ext cx="3657600" cy="11430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4878" y="2441297"/>
            <a:ext cx="2557652" cy="2557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84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 smtClean="0"/>
              <a:t>Economic</a:t>
            </a:r>
            <a:r>
              <a:rPr lang="nl-NL" dirty="0" smtClean="0"/>
              <a:t> crisis </a:t>
            </a:r>
            <a:r>
              <a:rPr lang="nl-NL" dirty="0" err="1" smtClean="0"/>
              <a:t>and</a:t>
            </a:r>
            <a:r>
              <a:rPr lang="nl-NL" dirty="0" smtClean="0"/>
              <a:t> the </a:t>
            </a:r>
            <a:r>
              <a:rPr lang="nl-NL" dirty="0" err="1" smtClean="0"/>
              <a:t>religions</a:t>
            </a:r>
            <a:endParaRPr lang="nl-NL" dirty="0"/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260476"/>
            <a:ext cx="2286000" cy="1905000"/>
          </a:xfr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212976"/>
            <a:ext cx="3728303" cy="2639136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886" y="4437112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87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 smtClean="0"/>
              <a:t>Economic</a:t>
            </a:r>
            <a:r>
              <a:rPr lang="nl-NL" dirty="0" smtClean="0"/>
              <a:t> crisis </a:t>
            </a:r>
            <a:r>
              <a:rPr lang="nl-NL" dirty="0" err="1" smtClean="0"/>
              <a:t>and</a:t>
            </a:r>
            <a:r>
              <a:rPr lang="nl-NL" dirty="0" smtClean="0"/>
              <a:t> the </a:t>
            </a:r>
            <a:r>
              <a:rPr lang="nl-NL" dirty="0" err="1" smtClean="0"/>
              <a:t>religions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3600" dirty="0" err="1" smtClean="0"/>
              <a:t>Economic</a:t>
            </a:r>
            <a:r>
              <a:rPr lang="nl-NL" sz="3600" dirty="0" smtClean="0"/>
              <a:t> crisis </a:t>
            </a:r>
            <a:r>
              <a:rPr lang="nl-NL" sz="3600" dirty="0" err="1" smtClean="0"/>
              <a:t>and</a:t>
            </a:r>
            <a:r>
              <a:rPr lang="nl-NL" sz="3600" dirty="0" smtClean="0"/>
              <a:t> </a:t>
            </a:r>
            <a:r>
              <a:rPr lang="nl-NL" sz="3600" dirty="0" err="1" smtClean="0"/>
              <a:t>its</a:t>
            </a:r>
            <a:r>
              <a:rPr lang="nl-NL" sz="3600" dirty="0" smtClean="0"/>
              <a:t> </a:t>
            </a:r>
            <a:r>
              <a:rPr lang="nl-NL" sz="3600" dirty="0" err="1" smtClean="0"/>
              <a:t>consequences</a:t>
            </a:r>
            <a:r>
              <a:rPr lang="nl-NL" sz="3600" dirty="0" smtClean="0"/>
              <a:t>:</a:t>
            </a:r>
          </a:p>
          <a:p>
            <a:pPr lvl="1"/>
            <a:r>
              <a:rPr lang="nl-NL" sz="3600" dirty="0" smtClean="0"/>
              <a:t>For the Crisis of the Welfare state</a:t>
            </a:r>
          </a:p>
          <a:p>
            <a:pPr lvl="1"/>
            <a:r>
              <a:rPr lang="nl-NL" sz="3600" dirty="0" smtClean="0"/>
              <a:t>For Migration</a:t>
            </a:r>
          </a:p>
          <a:p>
            <a:pPr lvl="1"/>
            <a:r>
              <a:rPr lang="nl-NL" sz="3600" dirty="0" smtClean="0"/>
              <a:t>For </a:t>
            </a:r>
            <a:r>
              <a:rPr lang="nl-NL" sz="3600" dirty="0" err="1" smtClean="0"/>
              <a:t>Globalisation</a:t>
            </a:r>
            <a:endParaRPr lang="nl-NL" sz="3600" dirty="0" smtClean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654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 smtClean="0"/>
              <a:t>Economic</a:t>
            </a:r>
            <a:r>
              <a:rPr lang="nl-NL" dirty="0" smtClean="0"/>
              <a:t> crisis </a:t>
            </a:r>
            <a:r>
              <a:rPr lang="nl-NL" dirty="0" err="1" smtClean="0"/>
              <a:t>and</a:t>
            </a:r>
            <a:r>
              <a:rPr lang="nl-NL" dirty="0" smtClean="0"/>
              <a:t> the </a:t>
            </a:r>
            <a:r>
              <a:rPr lang="nl-NL" dirty="0" err="1" smtClean="0"/>
              <a:t>religions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428" y="2324100"/>
            <a:ext cx="6240156" cy="3508375"/>
          </a:xfrm>
        </p:spPr>
      </p:pic>
    </p:spTree>
    <p:extLst>
      <p:ext uri="{BB962C8B-B14F-4D97-AF65-F5344CB8AC3E}">
        <p14:creationId xmlns:p14="http://schemas.microsoft.com/office/powerpoint/2010/main" val="8540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 smtClean="0"/>
              <a:t>Economic</a:t>
            </a:r>
            <a:r>
              <a:rPr lang="nl-NL" dirty="0" smtClean="0"/>
              <a:t> crisis </a:t>
            </a:r>
            <a:r>
              <a:rPr lang="nl-NL" dirty="0" err="1" smtClean="0"/>
              <a:t>and</a:t>
            </a:r>
            <a:r>
              <a:rPr lang="nl-NL" dirty="0" smtClean="0"/>
              <a:t> the </a:t>
            </a:r>
            <a:r>
              <a:rPr lang="nl-NL" dirty="0" err="1" smtClean="0"/>
              <a:t>religions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634" y="2276872"/>
            <a:ext cx="2520279" cy="3772687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913" y="2526251"/>
            <a:ext cx="2296311" cy="2702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56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 smtClean="0"/>
              <a:t>Economic</a:t>
            </a:r>
            <a:r>
              <a:rPr lang="nl-NL" dirty="0" smtClean="0"/>
              <a:t> crisis </a:t>
            </a:r>
            <a:r>
              <a:rPr lang="nl-NL" dirty="0" err="1" smtClean="0"/>
              <a:t>and</a:t>
            </a:r>
            <a:r>
              <a:rPr lang="nl-NL" dirty="0" smtClean="0"/>
              <a:t> the </a:t>
            </a:r>
            <a:r>
              <a:rPr lang="nl-NL" dirty="0" err="1" smtClean="0"/>
              <a:t>religions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996952"/>
            <a:ext cx="3066256" cy="3181241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826" y="2313458"/>
            <a:ext cx="3539422" cy="2123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32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 smtClean="0"/>
              <a:t>Economic</a:t>
            </a:r>
            <a:r>
              <a:rPr lang="nl-NL" dirty="0" smtClean="0"/>
              <a:t> crisis </a:t>
            </a:r>
            <a:r>
              <a:rPr lang="nl-NL" dirty="0" err="1" smtClean="0"/>
              <a:t>and</a:t>
            </a:r>
            <a:r>
              <a:rPr lang="nl-NL" dirty="0" smtClean="0"/>
              <a:t> the </a:t>
            </a:r>
            <a:r>
              <a:rPr lang="nl-NL" dirty="0" err="1" smtClean="0"/>
              <a:t>religions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564904"/>
            <a:ext cx="4899632" cy="3437055"/>
          </a:xfrm>
        </p:spPr>
      </p:pic>
    </p:spTree>
    <p:extLst>
      <p:ext uri="{BB962C8B-B14F-4D97-AF65-F5344CB8AC3E}">
        <p14:creationId xmlns:p14="http://schemas.microsoft.com/office/powerpoint/2010/main" val="111424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 smtClean="0"/>
              <a:t>Economic</a:t>
            </a:r>
            <a:r>
              <a:rPr lang="nl-NL" dirty="0" smtClean="0"/>
              <a:t> crisis </a:t>
            </a:r>
            <a:r>
              <a:rPr lang="nl-NL" dirty="0" err="1" smtClean="0"/>
              <a:t>and</a:t>
            </a:r>
            <a:r>
              <a:rPr lang="nl-NL" dirty="0" smtClean="0"/>
              <a:t> the </a:t>
            </a:r>
            <a:r>
              <a:rPr lang="nl-NL" dirty="0" err="1" smtClean="0"/>
              <a:t>religions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636912"/>
            <a:ext cx="4611600" cy="3235003"/>
          </a:xfrm>
        </p:spPr>
      </p:pic>
    </p:spTree>
    <p:extLst>
      <p:ext uri="{BB962C8B-B14F-4D97-AF65-F5344CB8AC3E}">
        <p14:creationId xmlns:p14="http://schemas.microsoft.com/office/powerpoint/2010/main" val="307578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91</TotalTime>
  <Words>67</Words>
  <Application>Microsoft Office PowerPoint</Application>
  <PresentationFormat>Diavoorstelling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Austin</vt:lpstr>
      <vt:lpstr>Economic crisis and the religions</vt:lpstr>
      <vt:lpstr>Economic crisis and the religions</vt:lpstr>
      <vt:lpstr>Economic crisis and the religions</vt:lpstr>
      <vt:lpstr>Economic crisis and the religions</vt:lpstr>
      <vt:lpstr>Economic crisis and the religions</vt:lpstr>
      <vt:lpstr>Economic crisis and the religions</vt:lpstr>
      <vt:lpstr>Economic crisis and the religions</vt:lpstr>
      <vt:lpstr>Economic crisis and the religions</vt:lpstr>
      <vt:lpstr>Economic crisis and the religions</vt:lpstr>
      <vt:lpstr>Economic crisis and the religions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crisis and the religions</dc:title>
  <dc:creator>gé speelman</dc:creator>
  <cp:lastModifiedBy>Klaas van der Kamp</cp:lastModifiedBy>
  <cp:revision>4</cp:revision>
  <dcterms:created xsi:type="dcterms:W3CDTF">2014-05-22T08:47:31Z</dcterms:created>
  <dcterms:modified xsi:type="dcterms:W3CDTF">2014-06-12T10:02:23Z</dcterms:modified>
</cp:coreProperties>
</file>